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0" r:id="rId3"/>
    <p:sldId id="259" r:id="rId4"/>
    <p:sldId id="258" r:id="rId5"/>
    <p:sldId id="263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CAB6"/>
    <a:srgbClr val="E8DEC8"/>
    <a:srgbClr val="BAB6B0"/>
    <a:srgbClr val="DED8CB"/>
    <a:srgbClr val="BEB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3"/>
  </p:normalViewPr>
  <p:slideViewPr>
    <p:cSldViewPr snapToGrid="0">
      <p:cViewPr>
        <p:scale>
          <a:sx n="48" d="100"/>
          <a:sy n="48" d="100"/>
        </p:scale>
        <p:origin x="2400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C0D98-DFD7-DE56-6BF3-5D58AD5C6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0443E4-85FC-C183-6EEB-7901FD8A9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7D148-63BC-FE4C-0696-583627AC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CE592-45B3-EF9E-8B3F-31681BA59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8E2C7-6E8A-4D65-6C91-AEB834C23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3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3D93-475F-51F4-63EB-1324C3FAB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5D131C-EB55-A924-81A5-FA86944C4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7EEC7-7F03-D6EC-A2AA-F92B42E3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0A6A1-5702-DB8D-7BD8-82932C201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27BF9-423D-D2F3-7D89-CDBB903D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3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228CC0-6897-FAB3-CE2B-7E64A93B8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BBED59-AC5E-23AF-01AF-994503BA5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538DF-0737-8AFA-646C-A3FA7B405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4E8CB-3976-0D0F-5D34-95E853A07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17888-EAB9-A396-0E99-CB2B94D1D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1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2560-8384-968D-3919-2B4145577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D0FB0-7487-3CD9-83BD-3FADAB049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40AB1-78DD-893A-4152-448E8FDA8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A0669-BDFB-37AB-C4A9-8945CFC69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AD434-741C-DF80-1686-D13BC6A8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4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47F6C-F2B5-333A-DB1E-763667EBC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2D75C-64A5-E5BE-7DA1-46D915FF2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89DC2-BECE-D479-3DF0-B66E5532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D6D57-2422-973F-DAC2-C3DC73B76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53F00-7C8D-FC7C-516F-F0B6B538E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6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940FE-C43D-31DE-1C44-B7E8AE1AC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67124-C0DF-FBEC-ADA1-EAB3763F3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4FB3F-730B-5114-DA6C-E9F161D5E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2F12F-7AFE-7223-5AFC-DB2C83B7C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ECE9D-EFE5-88C6-B28A-F005AA66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89A176-56D1-7305-B236-D35C354D4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8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4FA10-0675-5B50-AC20-75A352952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34B17-F87F-0D77-4D19-75A5564F0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E6A99-D348-B4CA-167E-7196032CE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B2C868-FA06-210A-A918-E62A2C22C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8F934C-7DDB-2F0B-2F58-385090509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5940BC-6115-ECC9-4930-04E5884BF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9DA1E3-DE4A-D976-2234-CE37B3D2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30D801-8310-9142-45ED-98343F2A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8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B0762-8018-A0C0-7C16-F4D8ED9BB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B179D9-9CC7-CEE2-C7D9-443781C8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5D939-51CF-CD9A-1014-79688B64B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A93A48-D5E1-567A-D3A5-057F791C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503DD-DB43-9016-8093-1468B7D86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D58F47-5EDE-55D8-A551-3503F0682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56CD8-2F11-4559-CAC9-F60B8A12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4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BF66F-99DD-8ADB-F725-DB8D7B53B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8E002-7E73-9B99-3F9F-6AFFC7DD0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937F0-68AB-6391-8579-1D0D37BEC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88FC1-C42D-F3B9-F140-DCE04F47F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88828-0BCC-48EC-180F-C45845EC2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6FAC2-E967-49D7-AA23-59047A3F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93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0E7D7-4114-9B10-E618-3918152E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7B90BC-12A3-62FA-9F5F-88D8E521A8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B6142-586E-FD87-A882-3D5FEE356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A5DC4-8685-53C6-30EE-D60FC7F39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F40E9-F867-FC97-235C-A7FFDAC8D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54A1D-E560-41E6-6351-0C1A698B8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2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526F61-EE90-A9F6-FA64-7FCAB4E2F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EA19F-E932-1D1E-2847-7758F45D5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E66AC-FBA9-F605-E87E-F62F222A3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097C2E-2004-0F43-89A9-4EC626B258A9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1C58D-534D-0390-7114-9968FDE739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13AD7-3221-1705-15E8-E1E932576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1ADFEA-5697-2549-B28C-F92BF335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0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en-US" sz="4800"/>
              <a:t>Priestly</a:t>
            </a:r>
          </a:p>
          <a:p>
            <a:r>
              <a:rPr dirty="0" lang="en-US" sz="4800"/>
              <a:t>48” x 60”</a:t>
            </a:r>
          </a:p>
          <a:p>
            <a:r>
              <a:rPr dirty="0" lang="en-US" sz="4800"/>
              <a:t>Acrylic on Canvas</a:t>
            </a:r>
          </a:p>
          <a:p>
            <a:r>
              <a:rPr dirty="0" lang="en-US" sz="4800"/>
              <a:t>$14,000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152EFC-A2B2-F55F-1F0C-9F9A411970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" l="12" r="49" t="37"/>
          <a:stretch/>
        </p:blipFill>
        <p:spPr>
          <a:xfrm>
            <a:off x="706667" y="0"/>
            <a:ext cx="58993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50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Patterns in Bloom</a:t>
            </a:r>
          </a:p>
          <a:p>
            <a:r>
              <a:rPr lang="en-US" sz="4800" dirty="0"/>
              <a:t>24” x 24”</a:t>
            </a:r>
          </a:p>
          <a:p>
            <a:r>
              <a:rPr lang="en-US" sz="4800" dirty="0"/>
              <a:t>Acrylic on Canvas</a:t>
            </a:r>
          </a:p>
          <a:p>
            <a:r>
              <a:rPr lang="en-US" sz="4800" dirty="0"/>
              <a:t>$2,500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B53576-EB7E-033C-290E-FA1B0BD4EE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959" y="0"/>
            <a:ext cx="5143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036071"/>
      </p:ext>
    </p:extLst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en-US" sz="4800"/>
              <a:t>Lexington Pride</a:t>
            </a:r>
          </a:p>
          <a:p>
            <a:r>
              <a:rPr dirty="0" lang="en-US" sz="4800"/>
              <a:t>24” x 30”</a:t>
            </a:r>
          </a:p>
          <a:p>
            <a:r>
              <a:rPr dirty="0" lang="en-US" sz="4800"/>
              <a:t>Acrylic on Canvas</a:t>
            </a:r>
          </a:p>
          <a:p>
            <a:r>
              <a:rPr dirty="0" lang="en-US" sz="4800"/>
              <a:t>$4,500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B0E5D2-D865-7D50-2118-D459D224FD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" r="1" t="13"/>
          <a:stretch/>
        </p:blipFill>
        <p:spPr>
          <a:xfrm rot="5400000">
            <a:off x="154348" y="916349"/>
            <a:ext cx="6858001" cy="502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46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Limestone</a:t>
            </a:r>
          </a:p>
          <a:p>
            <a:r>
              <a:rPr lang="en-US" sz="4800" dirty="0"/>
              <a:t>24” x 30”</a:t>
            </a:r>
          </a:p>
          <a:p>
            <a:r>
              <a:rPr lang="en-US" sz="4800" dirty="0"/>
              <a:t>Acrylic on Canvas</a:t>
            </a:r>
          </a:p>
          <a:p>
            <a:r>
              <a:rPr lang="en-US" sz="4800" dirty="0"/>
              <a:t>$3,500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D038CB-482A-29AC-4133-844BE7837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338" y="0"/>
            <a:ext cx="51416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831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Creekside Farms</a:t>
            </a:r>
          </a:p>
          <a:p>
            <a:r>
              <a:rPr lang="en-US" sz="4800" dirty="0"/>
              <a:t>16” x 20”</a:t>
            </a:r>
          </a:p>
          <a:p>
            <a:r>
              <a:rPr lang="en-US" sz="4800" dirty="0"/>
              <a:t>Acrylic on Canvas</a:t>
            </a:r>
          </a:p>
          <a:p>
            <a:r>
              <a:rPr lang="en-US" sz="4800" dirty="0"/>
              <a:t>$1,000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3BF09E-B438-C2F3-BDE1-76F90259B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215" y="1600200"/>
            <a:ext cx="462166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53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471589" y="1166842"/>
            <a:ext cx="48792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Mural Concept 1</a:t>
            </a:r>
          </a:p>
          <a:p>
            <a:r>
              <a:rPr lang="en-US" sz="4800" i="1" dirty="0"/>
              <a:t>Mural Concept 2</a:t>
            </a:r>
          </a:p>
          <a:p>
            <a:r>
              <a:rPr lang="en-US" sz="4800" i="1" dirty="0"/>
              <a:t>Mural Concept 3</a:t>
            </a:r>
          </a:p>
          <a:p>
            <a:r>
              <a:rPr lang="en-US" sz="4800" dirty="0"/>
              <a:t>16” x 20”</a:t>
            </a:r>
          </a:p>
          <a:p>
            <a:r>
              <a:rPr lang="en-US" sz="4800" dirty="0"/>
              <a:t>Acrylic on Canvas</a:t>
            </a:r>
          </a:p>
          <a:p>
            <a:r>
              <a:rPr lang="en-US" sz="4800" dirty="0"/>
              <a:t>$1,000 each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26B9B4-6D56-D8D6-AA1A-49AE0EEB2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055" y="0"/>
            <a:ext cx="38329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53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Cerulean</a:t>
            </a:r>
          </a:p>
          <a:p>
            <a:r>
              <a:rPr lang="en-US" sz="4800" dirty="0"/>
              <a:t>36” x 48”</a:t>
            </a:r>
          </a:p>
          <a:p>
            <a:r>
              <a:rPr lang="en-US" sz="4800" dirty="0"/>
              <a:t>Acrylic on Canvas</a:t>
            </a:r>
          </a:p>
          <a:p>
            <a:r>
              <a:rPr lang="en-US" sz="4800" dirty="0"/>
              <a:t>$5,500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996FB3-25E0-FBEB-89F6-A528BCABA4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38549" y="0"/>
            <a:ext cx="50737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81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Blue Green</a:t>
            </a:r>
          </a:p>
          <a:p>
            <a:r>
              <a:rPr lang="en-US" sz="4800" dirty="0"/>
              <a:t>36” x 48”</a:t>
            </a:r>
          </a:p>
          <a:p>
            <a:r>
              <a:rPr lang="en-US" sz="4800" dirty="0"/>
              <a:t>Acrylic on Canvas</a:t>
            </a:r>
          </a:p>
          <a:p>
            <a:r>
              <a:rPr lang="en-US" sz="4800" dirty="0"/>
              <a:t>$4,500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996FB3-25E0-FBEB-89F6-A528BCABA4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03429" y="0"/>
            <a:ext cx="5143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4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Yellow</a:t>
            </a:r>
          </a:p>
          <a:p>
            <a:r>
              <a:rPr lang="en-US" sz="4800" dirty="0"/>
              <a:t>36” x 48”</a:t>
            </a:r>
          </a:p>
          <a:p>
            <a:r>
              <a:rPr lang="en-US" sz="4800" dirty="0"/>
              <a:t>Acrylic on Canvas</a:t>
            </a:r>
          </a:p>
          <a:p>
            <a:r>
              <a:rPr lang="en-US" sz="4800" dirty="0"/>
              <a:t>$4,500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996FB3-25E0-FBEB-89F6-A528BCABA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667" y="0"/>
            <a:ext cx="55374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400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3000">
              <a:srgbClr val="DED8CB"/>
            </a:gs>
            <a:gs pos="0">
              <a:srgbClr val="BEBAB4"/>
            </a:gs>
            <a:gs pos="0">
              <a:srgbClr val="BAB6B0"/>
            </a:gs>
            <a:gs pos="86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Orange</a:t>
            </a:r>
          </a:p>
          <a:p>
            <a:r>
              <a:rPr lang="en-US" sz="4800" dirty="0"/>
              <a:t>36” x 48”</a:t>
            </a:r>
          </a:p>
          <a:p>
            <a:r>
              <a:rPr lang="en-US" sz="4800" dirty="0"/>
              <a:t>Acrylic on Canvas</a:t>
            </a:r>
          </a:p>
          <a:p>
            <a:r>
              <a:rPr lang="en-US" sz="4800" dirty="0"/>
              <a:t>$4,500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575869-03A7-68A2-C91D-38BE017B2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55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Red</a:t>
            </a:r>
          </a:p>
          <a:p>
            <a:r>
              <a:rPr lang="en-US" sz="4800" dirty="0"/>
              <a:t>36” x 48”</a:t>
            </a:r>
          </a:p>
          <a:p>
            <a:r>
              <a:rPr lang="en-US" sz="4800" dirty="0"/>
              <a:t>Acrylic on Canvas</a:t>
            </a:r>
          </a:p>
          <a:p>
            <a:r>
              <a:rPr lang="en-US" sz="4800" dirty="0"/>
              <a:t>$3,500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996FB3-25E0-FBEB-89F6-A528BCABA4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03429" y="216821"/>
            <a:ext cx="5143943" cy="642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548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/>
              <a:t>Purple</a:t>
            </a:r>
          </a:p>
          <a:p>
            <a:r>
              <a:rPr lang="en-US" sz="4800" dirty="0"/>
              <a:t>36” x 48”</a:t>
            </a:r>
          </a:p>
          <a:p>
            <a:r>
              <a:rPr lang="en-US" sz="4800" dirty="0"/>
              <a:t>Acrylic on Canvas</a:t>
            </a:r>
          </a:p>
          <a:p>
            <a:r>
              <a:rPr lang="en-US" sz="4800" dirty="0"/>
              <a:t>$3,500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8F9747-BC9E-D5C5-C53D-D537F3860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015778"/>
      </p:ext>
    </p:extLst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en-US" sz="4800"/>
              <a:t>Green</a:t>
            </a:r>
          </a:p>
          <a:p>
            <a:r>
              <a:rPr dirty="0" lang="en-US" sz="4800"/>
              <a:t>24” x 24”</a:t>
            </a:r>
          </a:p>
          <a:p>
            <a:r>
              <a:rPr dirty="0" lang="en-US" sz="4800"/>
              <a:t>Acrylic on Canvas</a:t>
            </a:r>
          </a:p>
          <a:p>
            <a:r>
              <a:rPr dirty="0" lang="en-US" sz="4800"/>
              <a:t>$1,500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648E39-DF20-2FB3-8A30-E25BBD9ABF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21"/>
          <a:stretch/>
        </p:blipFill>
        <p:spPr>
          <a:xfrm>
            <a:off x="744070" y="0"/>
            <a:ext cx="53519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22918"/>
      </p:ext>
    </p:extLst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>
          <a:gsLst>
            <a:gs pos="25000">
              <a:srgbClr val="DED8CB"/>
            </a:gs>
            <a:gs pos="0">
              <a:srgbClr val="BEBAB4"/>
            </a:gs>
            <a:gs pos="100000">
              <a:srgbClr val="BAB6B0"/>
            </a:gs>
            <a:gs pos="72000">
              <a:srgbClr val="DED8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9F7FC-946D-D98D-2AD8-832903EBE7D6}"/>
              </a:ext>
            </a:extLst>
          </p:cNvPr>
          <p:cNvSpPr txBox="1"/>
          <p:nvPr/>
        </p:nvSpPr>
        <p:spPr>
          <a:xfrm>
            <a:off x="6606060" y="1905506"/>
            <a:ext cx="4879273" cy="30469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i="1" lang="en-US" sz="4800"/>
              <a:t>Pink</a:t>
            </a:r>
          </a:p>
          <a:p>
            <a:r>
              <a:rPr dirty="0" lang="en-US" sz="4800"/>
              <a:t>24” x 24”</a:t>
            </a:r>
          </a:p>
          <a:p>
            <a:r>
              <a:rPr dirty="0" lang="en-US" sz="4800"/>
              <a:t>Acrylic on Canvas</a:t>
            </a:r>
          </a:p>
          <a:p>
            <a:r>
              <a:rPr dirty="0" lang="en-US" sz="4800"/>
              <a:t>$1,500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25BBA2-6480-7285-0A46-EC37A214A9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" l="7" r="3" t="17"/>
          <a:stretch/>
        </p:blipFill>
        <p:spPr>
          <a:xfrm>
            <a:off x="690281" y="62071"/>
            <a:ext cx="5405719" cy="673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554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168</Words>
  <Application>Microsoft Macintosh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Scott, Skylar</dc:creator>
  <cp:lastModifiedBy>Scott, Skylar</cp:lastModifiedBy>
  <cp:revision>4</cp:revision>
  <dcterms:created xsi:type="dcterms:W3CDTF">2024-07-09T19:47:01Z</dcterms:created>
  <dcterms:modified xsi:type="dcterms:W3CDTF">2024-07-10T16:27:38Z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509717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